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4" r:id="rId3"/>
    <p:sldId id="256" r:id="rId4"/>
    <p:sldId id="258" r:id="rId5"/>
    <p:sldId id="257" r:id="rId6"/>
    <p:sldId id="260" r:id="rId7"/>
    <p:sldId id="274" r:id="rId8"/>
    <p:sldId id="261" r:id="rId9"/>
    <p:sldId id="266" r:id="rId10"/>
    <p:sldId id="265" r:id="rId11"/>
    <p:sldId id="262" r:id="rId12"/>
    <p:sldId id="267" r:id="rId13"/>
    <p:sldId id="268" r:id="rId14"/>
    <p:sldId id="275" r:id="rId15"/>
  </p:sldIdLst>
  <p:sldSz cx="17610138" cy="990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1267" y="1621191"/>
            <a:ext cx="13207604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1267" y="5202944"/>
            <a:ext cx="13207604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384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39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1525" y="2469622"/>
            <a:ext cx="15188744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1525" y="6629225"/>
            <a:ext cx="15188744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>
                    <a:tint val="82000"/>
                  </a:schemeClr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82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82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066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0697" y="2637014"/>
            <a:ext cx="7484309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15132" y="2637014"/>
            <a:ext cx="7484309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88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1" y="527404"/>
            <a:ext cx="15188744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2991" y="2428347"/>
            <a:ext cx="744991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2991" y="3618442"/>
            <a:ext cx="744991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15133" y="2428347"/>
            <a:ext cx="7486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15133" y="3618442"/>
            <a:ext cx="7486602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1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514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76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6603" y="1426281"/>
            <a:ext cx="8915132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861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2992" y="660400"/>
            <a:ext cx="5679727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6603" y="1426281"/>
            <a:ext cx="8915132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2992" y="2971800"/>
            <a:ext cx="5679727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807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652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02255" y="527403"/>
            <a:ext cx="379718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0697" y="527403"/>
            <a:ext cx="11171431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0697" y="527404"/>
            <a:ext cx="15188744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0697" y="2637014"/>
            <a:ext cx="15188744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0697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96868C-3ED6-421F-ACBB-FF58E446AD9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33358" y="9181395"/>
            <a:ext cx="5943422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37160" y="9181395"/>
            <a:ext cx="396228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E58702-CF67-47A9-8EB2-6A774DB8D2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475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hyperlink" Target="https://nbmmall.com/tiket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svg"/><Relationship Id="rId5" Type="http://schemas.openxmlformats.org/officeDocument/2006/relationships/image" Target="../media/image7.png"/><Relationship Id="rId4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18.png"/><Relationship Id="rId12" Type="http://schemas.openxmlformats.org/officeDocument/2006/relationships/image" Target="../media/image15.svg"/><Relationship Id="rId2" Type="http://schemas.openxmlformats.org/officeDocument/2006/relationships/image" Target="../media/image48.jpg"/><Relationship Id="rId16" Type="http://schemas.openxmlformats.org/officeDocument/2006/relationships/image" Target="../media/image5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11" Type="http://schemas.openxmlformats.org/officeDocument/2006/relationships/image" Target="../media/image14.png"/><Relationship Id="rId5" Type="http://schemas.openxmlformats.org/officeDocument/2006/relationships/image" Target="../media/image12.png"/><Relationship Id="rId15" Type="http://schemas.openxmlformats.org/officeDocument/2006/relationships/image" Target="../media/image49.png"/><Relationship Id="rId10" Type="http://schemas.openxmlformats.org/officeDocument/2006/relationships/image" Target="../media/image10.svg"/><Relationship Id="rId4" Type="http://schemas.openxmlformats.org/officeDocument/2006/relationships/image" Target="../media/image6.svg"/><Relationship Id="rId9" Type="http://schemas.openxmlformats.org/officeDocument/2006/relationships/image" Target="../media/image9.png"/><Relationship Id="rId14" Type="http://schemas.openxmlformats.org/officeDocument/2006/relationships/image" Target="../media/image21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C2DF7D-C23B-F540-3499-5E5DBDE176DF}"/>
              </a:ext>
            </a:extLst>
          </p:cNvPr>
          <p:cNvSpPr txBox="1"/>
          <p:nvPr/>
        </p:nvSpPr>
        <p:spPr>
          <a:xfrm>
            <a:off x="1328504" y="1715247"/>
            <a:ext cx="1495313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600" dirty="0" err="1">
                <a:solidFill>
                  <a:schemeClr val="accent5">
                    <a:lumMod val="75000"/>
                  </a:schemeClr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연합강의장</a:t>
            </a:r>
            <a:r>
              <a:rPr lang="ko-KR" altLang="en-US" sz="9600" dirty="0">
                <a:solidFill>
                  <a:schemeClr val="accent5">
                    <a:lumMod val="75000"/>
                  </a:schemeClr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 </a:t>
            </a:r>
            <a:r>
              <a:rPr lang="ko-KR" altLang="en-US" sz="9600" dirty="0" err="1">
                <a:solidFill>
                  <a:schemeClr val="accent5">
                    <a:lumMod val="75000"/>
                  </a:schemeClr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티켓팅</a:t>
            </a:r>
            <a:endParaRPr lang="en-US" altLang="ko-KR" sz="9600" dirty="0">
              <a:solidFill>
                <a:schemeClr val="accent5">
                  <a:lumMod val="75000"/>
                </a:schemeClr>
              </a:solidFill>
              <a:latin typeface="210 국민체조 R" panose="02020603020101020101" pitchFamily="18" charset="-127"/>
              <a:ea typeface="210 국민체조 R" panose="02020603020101020101" pitchFamily="18" charset="-127"/>
            </a:endParaRPr>
          </a:p>
          <a:p>
            <a:pPr algn="ctr"/>
            <a:r>
              <a:rPr lang="en-US" altLang="ko-KR" sz="9600" i="1" dirty="0">
                <a:solidFill>
                  <a:srgbClr val="FF0000"/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“ </a:t>
            </a:r>
            <a:r>
              <a:rPr lang="ko-KR" altLang="en-US" sz="9600" dirty="0">
                <a:solidFill>
                  <a:srgbClr val="FF0000"/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인터넷으로</a:t>
            </a:r>
            <a:r>
              <a:rPr lang="en-US" altLang="ko-KR" sz="9600" dirty="0">
                <a:solidFill>
                  <a:srgbClr val="FF0000"/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 </a:t>
            </a:r>
            <a:r>
              <a:rPr lang="ko-KR" altLang="en-US" sz="9600" dirty="0">
                <a:solidFill>
                  <a:srgbClr val="FF0000"/>
                </a:solidFill>
                <a:latin typeface="210 국민체조 R" panose="02020603020101020101" pitchFamily="18" charset="-127"/>
                <a:ea typeface="210 국민체조 R" panose="02020603020101020101" pitchFamily="18" charset="-127"/>
              </a:rPr>
              <a:t>예매 하는 방법</a:t>
            </a:r>
            <a:endParaRPr lang="en-US" altLang="ko-KR" sz="9600" dirty="0">
              <a:solidFill>
                <a:srgbClr val="FF0000"/>
              </a:solidFill>
              <a:latin typeface="210 국민체조 R" panose="02020603020101020101" pitchFamily="18" charset="-127"/>
              <a:ea typeface="210 국민체조 R" panose="02020603020101020101" pitchFamily="18" charset="-127"/>
            </a:endParaRPr>
          </a:p>
          <a:p>
            <a:pPr algn="ctr"/>
            <a:r>
              <a:rPr lang="en-US" altLang="ko-KR" sz="7200" dirty="0">
                <a:latin typeface="210 국민체조 R" panose="02020603020101020101" pitchFamily="18" charset="-127"/>
                <a:ea typeface="210 국민체조 R" panose="02020603020101020101" pitchFamily="18" charset="-127"/>
              </a:rPr>
              <a:t>- mobile</a:t>
            </a:r>
            <a:r>
              <a:rPr lang="ko-KR" altLang="en-US" sz="7200" dirty="0">
                <a:latin typeface="210 국민체조 R" panose="02020603020101020101" pitchFamily="18" charset="-127"/>
                <a:ea typeface="210 국민체조 R" panose="02020603020101020101" pitchFamily="18" charset="-127"/>
              </a:rPr>
              <a:t>편 </a:t>
            </a:r>
            <a:r>
              <a:rPr lang="en-US" altLang="ko-KR" sz="7200" dirty="0">
                <a:latin typeface="210 국민체조 R" panose="02020603020101020101" pitchFamily="18" charset="-127"/>
                <a:ea typeface="210 국민체조 R" panose="02020603020101020101" pitchFamily="18" charset="-127"/>
              </a:rPr>
              <a:t>-</a:t>
            </a:r>
            <a:endParaRPr lang="ko-KR" altLang="en-US" sz="7200" dirty="0">
              <a:latin typeface="210 국민체조 R" panose="02020603020101020101" pitchFamily="18" charset="-127"/>
              <a:ea typeface="210 국민체조 R" panose="02020603020101020101" pitchFamily="18" charset="-127"/>
            </a:endParaRPr>
          </a:p>
        </p:txBody>
      </p:sp>
      <p:pic>
        <p:nvPicPr>
          <p:cNvPr id="21" name="그림 20" descr="휴대 전화, 정보기기, 휴대용 통신 장치, 전자 기기이(가) 표시된 사진&#10;&#10;자동 생성된 설명">
            <a:extLst>
              <a:ext uri="{FF2B5EF4-FFF2-40B4-BE49-F238E27FC236}">
                <a16:creationId xmlns:a16="http://schemas.microsoft.com/office/drawing/2014/main" id="{903FB52D-CCFF-F500-4BB7-AE7804893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4683" y="4728882"/>
            <a:ext cx="3982399" cy="517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DDD8AB-48EE-9779-0CF1-D0679058E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D72C22F-3AE9-13BC-0A83-ED9B57E2B13E}"/>
              </a:ext>
            </a:extLst>
          </p:cNvPr>
          <p:cNvSpPr txBox="1"/>
          <p:nvPr/>
        </p:nvSpPr>
        <p:spPr>
          <a:xfrm>
            <a:off x="1734892" y="3627474"/>
            <a:ext cx="141403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6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Chapter  1. </a:t>
            </a:r>
            <a:r>
              <a:rPr lang="ko-KR" altLang="en-US" sz="96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예매하기</a:t>
            </a:r>
          </a:p>
        </p:txBody>
      </p:sp>
    </p:spTree>
    <p:extLst>
      <p:ext uri="{BB962C8B-B14F-4D97-AF65-F5344CB8AC3E}">
        <p14:creationId xmlns:p14="http://schemas.microsoft.com/office/powerpoint/2010/main" val="367474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의자, 컨벤션 센터, 컨벤션이(가) 표시된 사진&#10;&#10;자동 생성된 설명">
            <a:extLst>
              <a:ext uri="{FF2B5EF4-FFF2-40B4-BE49-F238E27FC236}">
                <a16:creationId xmlns:a16="http://schemas.microsoft.com/office/drawing/2014/main" id="{DDF5C2C3-9C4B-D038-ED8F-4A8DEF91E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66" y="337485"/>
            <a:ext cx="5295327" cy="923102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C9AAE6-A688-2EE4-2948-9F303FC03FE5}"/>
              </a:ext>
            </a:extLst>
          </p:cNvPr>
          <p:cNvSpPr txBox="1"/>
          <p:nvPr/>
        </p:nvSpPr>
        <p:spPr>
          <a:xfrm>
            <a:off x="796191" y="443753"/>
            <a:ext cx="3937174" cy="632012"/>
          </a:xfrm>
          <a:prstGeom prst="rect">
            <a:avLst/>
          </a:prstGeom>
          <a:noFill/>
          <a:ln w="698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B395A0-7A8E-84EE-C513-2E39B3C7D69A}"/>
              </a:ext>
            </a:extLst>
          </p:cNvPr>
          <p:cNvSpPr txBox="1"/>
          <p:nvPr/>
        </p:nvSpPr>
        <p:spPr>
          <a:xfrm>
            <a:off x="796191" y="5589492"/>
            <a:ext cx="2054586" cy="1107143"/>
          </a:xfrm>
          <a:prstGeom prst="rect">
            <a:avLst/>
          </a:prstGeom>
          <a:noFill/>
          <a:ln w="698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25" name="그래픽 24" descr="배지 1 단색으로 채워진">
            <a:extLst>
              <a:ext uri="{FF2B5EF4-FFF2-40B4-BE49-F238E27FC236}">
                <a16:creationId xmlns:a16="http://schemas.microsoft.com/office/drawing/2014/main" id="{F549BF48-A1A0-D437-8895-3F2ACB46B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793877" y="739589"/>
            <a:ext cx="672352" cy="672352"/>
          </a:xfrm>
          <a:prstGeom prst="rect">
            <a:avLst/>
          </a:prstGeom>
        </p:spPr>
      </p:pic>
      <p:pic>
        <p:nvPicPr>
          <p:cNvPr id="12" name="그래픽 11" descr="배지 단색으로 채워진">
            <a:extLst>
              <a:ext uri="{FF2B5EF4-FFF2-40B4-BE49-F238E27FC236}">
                <a16:creationId xmlns:a16="http://schemas.microsoft.com/office/drawing/2014/main" id="{98667C71-5274-C9A8-A69A-21F7C605A5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00836" y="6696635"/>
            <a:ext cx="649941" cy="649941"/>
          </a:xfrm>
          <a:prstGeom prst="rect">
            <a:avLst/>
          </a:prstGeom>
        </p:spPr>
      </p:pic>
      <p:pic>
        <p:nvPicPr>
          <p:cNvPr id="14" name="그래픽 13" descr="배지 1 단색으로 채워진">
            <a:extLst>
              <a:ext uri="{FF2B5EF4-FFF2-40B4-BE49-F238E27FC236}">
                <a16:creationId xmlns:a16="http://schemas.microsoft.com/office/drawing/2014/main" id="{550BB83B-59F1-9455-DA04-2CED81FBA3D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74563" y="1075765"/>
            <a:ext cx="914400" cy="914400"/>
          </a:xfrm>
          <a:prstGeom prst="rect">
            <a:avLst/>
          </a:prstGeom>
        </p:spPr>
      </p:pic>
      <p:pic>
        <p:nvPicPr>
          <p:cNvPr id="16" name="그래픽 15" descr="배지 단색으로 채워진">
            <a:extLst>
              <a:ext uri="{FF2B5EF4-FFF2-40B4-BE49-F238E27FC236}">
                <a16:creationId xmlns:a16="http://schemas.microsoft.com/office/drawing/2014/main" id="{0A5DDA8F-B473-9765-C5EB-9FBE35C9DB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74563" y="5903258"/>
            <a:ext cx="914400" cy="914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340233C-420F-FA59-56CD-DA9C5EBCCCB2}"/>
              </a:ext>
            </a:extLst>
          </p:cNvPr>
          <p:cNvSpPr txBox="1"/>
          <p:nvPr/>
        </p:nvSpPr>
        <p:spPr>
          <a:xfrm>
            <a:off x="7804418" y="1075765"/>
            <a:ext cx="92381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인터넷 검색창에 </a:t>
            </a:r>
            <a:r>
              <a:rPr lang="en-US" altLang="ko-KR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  <a:hlinkClick r:id="rId11"/>
              </a:rPr>
              <a:t>https://nbmmall.com/tiket</a:t>
            </a:r>
            <a:r>
              <a:rPr lang="en-US" altLang="ko-KR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을</a:t>
            </a:r>
            <a:r>
              <a:rPr lang="en-US" altLang="ko-KR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입력하세요</a:t>
            </a:r>
            <a:r>
              <a:rPr lang="en-US" altLang="ko-KR" sz="32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endParaRPr lang="en-US" altLang="ko-KR" sz="3200" b="1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b="1" dirty="0">
                <a:solidFill>
                  <a:schemeClr val="accent5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(</a:t>
            </a:r>
            <a:r>
              <a:rPr lang="en-US" altLang="ko-KR" sz="3200" b="1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tip!</a:t>
            </a:r>
            <a:r>
              <a:rPr lang="ko-KR" altLang="en-US" sz="3200" b="1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</a:t>
            </a:r>
            <a:r>
              <a:rPr lang="en-US" altLang="ko-KR" sz="3200" b="1" dirty="0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b="1" dirty="0" err="1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홈화면</a:t>
            </a:r>
            <a:r>
              <a:rPr lang="ko-KR" altLang="en-US" sz="3200" b="1" dirty="0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바로가기</a:t>
            </a:r>
            <a:r>
              <a:rPr lang="en-US" altLang="ko-KR" sz="3200" b="1" dirty="0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b="1" dirty="0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설정 해 두면 편하게 이용 가능</a:t>
            </a:r>
            <a:r>
              <a:rPr lang="en-US" altLang="ko-KR" sz="3200" b="1" dirty="0">
                <a:solidFill>
                  <a:schemeClr val="accent5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2C07AF-0235-5DFE-1DD2-9E493AB3DF5C}"/>
              </a:ext>
            </a:extLst>
          </p:cNvPr>
          <p:cNvSpPr txBox="1"/>
          <p:nvPr/>
        </p:nvSpPr>
        <p:spPr>
          <a:xfrm>
            <a:off x="7804418" y="6054769"/>
            <a:ext cx="88532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err="1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티켓팅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창이 열리면 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예매하기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버튼을 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하세요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580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63094F31-5562-E42D-2425-A0D24FC36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58" y="349623"/>
            <a:ext cx="5379217" cy="919201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281F01-6C60-263A-8891-E817470AFD22}"/>
              </a:ext>
            </a:extLst>
          </p:cNvPr>
          <p:cNvSpPr txBox="1"/>
          <p:nvPr/>
        </p:nvSpPr>
        <p:spPr>
          <a:xfrm>
            <a:off x="988161" y="5459506"/>
            <a:ext cx="4511686" cy="1075765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9DEFF8-4C98-EEB9-C807-CFF1E0284069}"/>
              </a:ext>
            </a:extLst>
          </p:cNvPr>
          <p:cNvSpPr txBox="1"/>
          <p:nvPr/>
        </p:nvSpPr>
        <p:spPr>
          <a:xfrm>
            <a:off x="7726946" y="1169893"/>
            <a:ext cx="921123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원하는 강의의 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예매하기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버튼을 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chemeClr val="tx2">
                    <a:lumMod val="50000"/>
                    <a:lumOff val="50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3200" b="1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참고</a:t>
            </a:r>
            <a:r>
              <a:rPr lang="en-US" altLang="ko-KR" sz="3200" b="1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!  </a:t>
            </a:r>
          </a:p>
          <a:p>
            <a:pPr>
              <a:lnSpc>
                <a:spcPct val="200000"/>
              </a:lnSpc>
            </a:pPr>
            <a:r>
              <a:rPr lang="en-US" altLang="ko-KR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</a:t>
            </a:r>
            <a:r>
              <a:rPr lang="ko-KR" altLang="en-US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당일과 다음날 강의만 예매 가능</a:t>
            </a:r>
            <a:r>
              <a:rPr lang="en-US" altLang="ko-KR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                </a:t>
            </a:r>
            <a:r>
              <a:rPr lang="ko-KR" altLang="en-US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은 예매 불가</a:t>
            </a:r>
            <a:r>
              <a:rPr lang="en-US" altLang="ko-KR" sz="3200" b="1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b="1" dirty="0">
              <a:solidFill>
                <a:srgbClr val="7030A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pic>
        <p:nvPicPr>
          <p:cNvPr id="15" name="그래픽 14" descr="배지 3 단색으로 채워진">
            <a:extLst>
              <a:ext uri="{FF2B5EF4-FFF2-40B4-BE49-F238E27FC236}">
                <a16:creationId xmlns:a16="http://schemas.microsoft.com/office/drawing/2014/main" id="{42390DFB-741E-5B34-B5A9-CAE86BB69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67494" y="4751489"/>
            <a:ext cx="708017" cy="708017"/>
          </a:xfrm>
          <a:prstGeom prst="rect">
            <a:avLst/>
          </a:prstGeom>
        </p:spPr>
      </p:pic>
      <p:pic>
        <p:nvPicPr>
          <p:cNvPr id="16" name="그래픽 15" descr="배지 3 단색으로 채워진">
            <a:extLst>
              <a:ext uri="{FF2B5EF4-FFF2-40B4-BE49-F238E27FC236}">
                <a16:creationId xmlns:a16="http://schemas.microsoft.com/office/drawing/2014/main" id="{276DD0BA-6C8A-CCFB-847B-5237F50123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57709" y="1169893"/>
            <a:ext cx="981636" cy="981636"/>
          </a:xfrm>
          <a:prstGeom prst="rect">
            <a:avLst/>
          </a:prstGeom>
        </p:spPr>
      </p:pic>
      <p:pic>
        <p:nvPicPr>
          <p:cNvPr id="18" name="그림 17" descr="폰트, 텍스트, 디자인, 그래픽이(가) 표시된 사진&#10;&#10;자동 생성된 설명">
            <a:extLst>
              <a:ext uri="{FF2B5EF4-FFF2-40B4-BE49-F238E27FC236}">
                <a16:creationId xmlns:a16="http://schemas.microsoft.com/office/drawing/2014/main" id="{E7309980-37DC-A8A7-858F-437A7B68DB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621" y="5459506"/>
            <a:ext cx="1773496" cy="87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6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텍스트, 전자제품, 스크린샷, 폰트이(가) 표시된 사진&#10;&#10;자동 생성된 설명">
            <a:extLst>
              <a:ext uri="{FF2B5EF4-FFF2-40B4-BE49-F238E27FC236}">
                <a16:creationId xmlns:a16="http://schemas.microsoft.com/office/drawing/2014/main" id="{EB864455-BC1F-F54B-77F1-D3E26D851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06" y="384313"/>
            <a:ext cx="5598260" cy="912831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039B22-B211-CC4A-700D-BBD864DA567F}"/>
              </a:ext>
            </a:extLst>
          </p:cNvPr>
          <p:cNvSpPr txBox="1"/>
          <p:nvPr/>
        </p:nvSpPr>
        <p:spPr>
          <a:xfrm>
            <a:off x="988161" y="7826189"/>
            <a:ext cx="4552027" cy="1075765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래픽 13" descr="배지 4 단색으로 채워진">
            <a:extLst>
              <a:ext uri="{FF2B5EF4-FFF2-40B4-BE49-F238E27FC236}">
                <a16:creationId xmlns:a16="http://schemas.microsoft.com/office/drawing/2014/main" id="{832A189E-E694-7893-0F27-09E91A2055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9572" y="7005916"/>
            <a:ext cx="717177" cy="717177"/>
          </a:xfrm>
          <a:prstGeom prst="rect">
            <a:avLst/>
          </a:prstGeom>
        </p:spPr>
      </p:pic>
      <p:pic>
        <p:nvPicPr>
          <p:cNvPr id="15" name="그래픽 14" descr="배지 4 단색으로 채워진">
            <a:extLst>
              <a:ext uri="{FF2B5EF4-FFF2-40B4-BE49-F238E27FC236}">
                <a16:creationId xmlns:a16="http://schemas.microsoft.com/office/drawing/2014/main" id="{31D47E49-27C5-8A0B-3B29-C42710BD90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77317" y="909918"/>
            <a:ext cx="1008529" cy="100852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2C43BDC-A73A-5E6D-D9AC-209624787EA6}"/>
              </a:ext>
            </a:extLst>
          </p:cNvPr>
          <p:cNvSpPr txBox="1"/>
          <p:nvPr/>
        </p:nvSpPr>
        <p:spPr>
          <a:xfrm>
            <a:off x="7947211" y="1121794"/>
            <a:ext cx="9049871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연락처를 입력하세요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(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 확인 시 필요하므로 </a:t>
            </a:r>
            <a:r>
              <a:rPr lang="ko-KR" altLang="en-US" sz="32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정확한 번호를 입력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해야 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.)</a:t>
            </a:r>
          </a:p>
          <a:p>
            <a:pPr>
              <a:lnSpc>
                <a:spcPct val="150000"/>
              </a:lnSpc>
            </a:pP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32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주의</a:t>
            </a:r>
            <a:r>
              <a:rPr lang="en-US" altLang="ko-KR" sz="32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!!!  </a:t>
            </a:r>
            <a:r>
              <a:rPr lang="ko-KR" altLang="en-US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연락처 </a:t>
            </a:r>
            <a:r>
              <a:rPr lang="ko-KR" altLang="en-US" sz="3200" dirty="0" err="1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오기재</a:t>
            </a:r>
            <a:r>
              <a:rPr lang="ko-KR" altLang="en-US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en-US" altLang="ko-KR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or </a:t>
            </a:r>
            <a:r>
              <a:rPr lang="ko-KR" altLang="en-US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입력한 번호 기억 못함 등의 이유로 </a:t>
            </a:r>
            <a:r>
              <a:rPr lang="en-US" altLang="ko-KR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NBM</a:t>
            </a:r>
            <a:r>
              <a:rPr lang="ko-KR" altLang="en-US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에 문의를 하셔도 예매 시</a:t>
            </a:r>
            <a:endParaRPr lang="en-US" altLang="ko-KR" sz="3200" dirty="0">
              <a:solidFill>
                <a:srgbClr val="7030A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입력한 번호는 관리자 확인 불가능합니다</a:t>
            </a:r>
            <a:r>
              <a:rPr lang="en-US" altLang="ko-KR" sz="3200" dirty="0">
                <a:solidFill>
                  <a:srgbClr val="7030A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4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8D080154-B116-C1CC-9AF0-2016A7C8D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5" y="437915"/>
            <a:ext cx="5876365" cy="9059395"/>
          </a:xfrm>
          <a:prstGeom prst="rect">
            <a:avLst/>
          </a:prstGeom>
          <a:ln w="38100">
            <a:solidFill>
              <a:schemeClr val="accent1">
                <a:shade val="1500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B0AB191-816B-B680-D4F2-B4A9110029AE}"/>
              </a:ext>
            </a:extLst>
          </p:cNvPr>
          <p:cNvSpPr txBox="1"/>
          <p:nvPr/>
        </p:nvSpPr>
        <p:spPr>
          <a:xfrm>
            <a:off x="1021976" y="1896036"/>
            <a:ext cx="4881282" cy="1196788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9" name="그래픽 18" descr="배지 5 단색으로 채워진">
            <a:extLst>
              <a:ext uri="{FF2B5EF4-FFF2-40B4-BE49-F238E27FC236}">
                <a16:creationId xmlns:a16="http://schemas.microsoft.com/office/drawing/2014/main" id="{C801506A-31D7-6EFE-EE89-A40265BC7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98341" y="968188"/>
            <a:ext cx="927848" cy="927848"/>
          </a:xfrm>
          <a:prstGeom prst="rect">
            <a:avLst/>
          </a:prstGeom>
        </p:spPr>
      </p:pic>
      <p:pic>
        <p:nvPicPr>
          <p:cNvPr id="24" name="그래픽 23" descr="배지 5 단색으로 채워진">
            <a:extLst>
              <a:ext uri="{FF2B5EF4-FFF2-40B4-BE49-F238E27FC236}">
                <a16:creationId xmlns:a16="http://schemas.microsoft.com/office/drawing/2014/main" id="{34FE7266-D50E-B59B-213C-75A9C72F0C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7881" y="1196788"/>
            <a:ext cx="699248" cy="699248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9154060-B663-8A75-1819-F5ECC702B86D}"/>
              </a:ext>
            </a:extLst>
          </p:cNvPr>
          <p:cNvSpPr txBox="1"/>
          <p:nvPr/>
        </p:nvSpPr>
        <p:spPr>
          <a:xfrm>
            <a:off x="7954055" y="1196788"/>
            <a:ext cx="690285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쿠폰 번호의 뒤 </a:t>
            </a:r>
            <a:r>
              <a:rPr lang="ko-KR" altLang="en-US" sz="3200" dirty="0" err="1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네자리를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입력합니다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</a:p>
          <a:p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           2024 – 2 - XXXX</a:t>
            </a:r>
          </a:p>
          <a:p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r>
              <a:rPr lang="en-US" altLang="ko-KR" sz="3200" b="1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</a:t>
            </a:r>
            <a:r>
              <a:rPr lang="ko-KR" altLang="en-US" sz="3200" b="1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알파벳 대소문자 구분 없음</a:t>
            </a:r>
            <a:endParaRPr lang="en-US" altLang="ko-KR" sz="3200" b="1" dirty="0">
              <a:solidFill>
                <a:srgbClr val="0070C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endParaRPr lang="en-US" altLang="ko-KR" sz="3200" b="1" dirty="0">
              <a:solidFill>
                <a:srgbClr val="0070C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r>
              <a:rPr lang="en-US" altLang="ko-KR" sz="3200" b="1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</a:t>
            </a:r>
            <a:r>
              <a:rPr lang="ko-KR" altLang="en-US" sz="3200" b="1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쿠폰으로 예매 가능한 잔여수량 확인</a:t>
            </a:r>
            <a:endParaRPr lang="en-US" altLang="ko-KR" sz="3200" b="1" dirty="0">
              <a:solidFill>
                <a:srgbClr val="0070C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1E1815-1CAF-055B-7CAD-D84A03353D45}"/>
              </a:ext>
            </a:extLst>
          </p:cNvPr>
          <p:cNvSpPr txBox="1"/>
          <p:nvPr/>
        </p:nvSpPr>
        <p:spPr>
          <a:xfrm>
            <a:off x="11739003" y="2178424"/>
            <a:ext cx="1236790" cy="568660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610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9358DF-E9FC-FAE8-D5E0-70F139B25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27225B6E-5DBA-4236-4608-6E9D341825CE}"/>
              </a:ext>
            </a:extLst>
          </p:cNvPr>
          <p:cNvSpPr txBox="1"/>
          <p:nvPr/>
        </p:nvSpPr>
        <p:spPr>
          <a:xfrm>
            <a:off x="986031" y="610240"/>
            <a:ext cx="15909245" cy="8593186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        </a:t>
            </a:r>
          </a:p>
          <a:p>
            <a:pPr algn="ctr">
              <a:lnSpc>
                <a:spcPct val="150000"/>
              </a:lnSpc>
            </a:pPr>
            <a:r>
              <a:rPr lang="ko-KR" altLang="en-US" sz="4400" dirty="0" err="1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인테넷</a:t>
            </a:r>
            <a:r>
              <a:rPr lang="ko-KR" altLang="en-US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예매 쿠폰 </a:t>
            </a:r>
            <a:r>
              <a:rPr lang="en-US" altLang="ko-KR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1</a:t>
            </a:r>
            <a:r>
              <a:rPr lang="ko-KR" altLang="en-US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개</a:t>
            </a:r>
            <a:r>
              <a:rPr lang="ko-KR" altLang="en-US" sz="44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는</a:t>
            </a:r>
            <a:r>
              <a:rPr lang="ko-KR" altLang="en-US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오프라인 쿠폰 </a:t>
            </a:r>
            <a:r>
              <a:rPr lang="en-US" altLang="ko-KR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10</a:t>
            </a:r>
            <a:r>
              <a:rPr lang="ko-KR" altLang="en-US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장</a:t>
            </a:r>
            <a:r>
              <a:rPr lang="ko-KR" altLang="en-US" sz="44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과</a:t>
            </a:r>
            <a:r>
              <a:rPr lang="ko-KR" altLang="en-US" sz="44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동일</a:t>
            </a:r>
            <a:r>
              <a:rPr lang="ko-KR" altLang="en-US" sz="44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44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               </a:t>
            </a:r>
            <a:r>
              <a:rPr lang="en-US" altLang="ko-KR" sz="48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2024 – 2 – XXXX </a:t>
            </a: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(</a:t>
            </a:r>
            <a:r>
              <a:rPr lang="ko-KR" altLang="en-US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쿠폰 번호 </a:t>
            </a:r>
            <a:r>
              <a:rPr lang="en-US" altLang="ko-KR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1</a:t>
            </a:r>
            <a:r>
              <a:rPr lang="ko-KR" altLang="en-US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개</a:t>
            </a:r>
            <a:r>
              <a:rPr lang="en-US" altLang="ko-KR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)                           (</a:t>
            </a:r>
            <a:r>
              <a:rPr lang="ko-KR" altLang="en-US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오프라인 쿠폰 </a:t>
            </a:r>
            <a:r>
              <a:rPr lang="en-US" altLang="ko-KR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10</a:t>
            </a:r>
            <a:r>
              <a:rPr lang="ko-KR" altLang="en-US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장</a:t>
            </a:r>
            <a:r>
              <a:rPr lang="en-US" altLang="ko-KR" sz="36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255C4-510F-B04C-4553-C83551D49BEC}"/>
              </a:ext>
            </a:extLst>
          </p:cNvPr>
          <p:cNvSpPr txBox="1"/>
          <p:nvPr/>
        </p:nvSpPr>
        <p:spPr>
          <a:xfrm>
            <a:off x="6108699" y="4375524"/>
            <a:ext cx="1854201" cy="907676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6" name="그림 5" descr="텍스트, 스크린샷, 폰트, 메뉴이(가) 표시된 사진&#10;&#10;자동 생성된 설명">
            <a:extLst>
              <a:ext uri="{FF2B5EF4-FFF2-40B4-BE49-F238E27FC236}">
                <a16:creationId xmlns:a16="http://schemas.microsoft.com/office/drawing/2014/main" id="{C2C863E9-9729-9D29-5992-AFD7449A0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600" y="3163981"/>
            <a:ext cx="2785199" cy="4238438"/>
          </a:xfrm>
          <a:prstGeom prst="rect">
            <a:avLst/>
          </a:prstGeom>
        </p:spPr>
      </p:pic>
      <p:sp>
        <p:nvSpPr>
          <p:cNvPr id="11" name="같음 기호 10">
            <a:extLst>
              <a:ext uri="{FF2B5EF4-FFF2-40B4-BE49-F238E27FC236}">
                <a16:creationId xmlns:a16="http://schemas.microsoft.com/office/drawing/2014/main" id="{86FC700D-AEC1-7792-2675-409B86DFDBC3}"/>
              </a:ext>
            </a:extLst>
          </p:cNvPr>
          <p:cNvSpPr/>
          <p:nvPr/>
        </p:nvSpPr>
        <p:spPr>
          <a:xfrm>
            <a:off x="9103950" y="4581712"/>
            <a:ext cx="609600" cy="495300"/>
          </a:xfrm>
          <a:prstGeom prst="mathEqua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73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521FEF-8272-60F6-C94B-09F6F66F7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CB2F459E-1447-16D9-A3E0-9D37CD2BB4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8" y="309282"/>
            <a:ext cx="5775502" cy="928743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1AA23D-4DD2-5750-9C03-0E66406E6FF8}"/>
              </a:ext>
            </a:extLst>
          </p:cNvPr>
          <p:cNvSpPr txBox="1"/>
          <p:nvPr/>
        </p:nvSpPr>
        <p:spPr>
          <a:xfrm>
            <a:off x="1045513" y="416859"/>
            <a:ext cx="4938428" cy="2864224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9" name="그래픽 8" descr="배지 6 단색으로 채워진">
            <a:extLst>
              <a:ext uri="{FF2B5EF4-FFF2-40B4-BE49-F238E27FC236}">
                <a16:creationId xmlns:a16="http://schemas.microsoft.com/office/drawing/2014/main" id="{EB20D0C8-3A09-A15C-2BC5-4EB12C648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99775" y="564776"/>
            <a:ext cx="663388" cy="663388"/>
          </a:xfrm>
          <a:prstGeom prst="rect">
            <a:avLst/>
          </a:prstGeom>
        </p:spPr>
      </p:pic>
      <p:pic>
        <p:nvPicPr>
          <p:cNvPr id="11" name="그래픽 10" descr="배지 7 단색으로 채워진">
            <a:extLst>
              <a:ext uri="{FF2B5EF4-FFF2-40B4-BE49-F238E27FC236}">
                <a16:creationId xmlns:a16="http://schemas.microsoft.com/office/drawing/2014/main" id="{1C318895-E65C-F57E-0CA5-BF7C641226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98795" y="4175311"/>
            <a:ext cx="609600" cy="609600"/>
          </a:xfrm>
          <a:prstGeom prst="rect">
            <a:avLst/>
          </a:prstGeom>
        </p:spPr>
      </p:pic>
      <p:pic>
        <p:nvPicPr>
          <p:cNvPr id="13" name="그래픽 12" descr="배지 8 단색으로 채워진">
            <a:extLst>
              <a:ext uri="{FF2B5EF4-FFF2-40B4-BE49-F238E27FC236}">
                <a16:creationId xmlns:a16="http://schemas.microsoft.com/office/drawing/2014/main" id="{B482FECB-C109-7977-389C-2DB8A5FA8F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7185" y="7680007"/>
            <a:ext cx="648203" cy="64820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457936D-2F21-BE71-9D8F-2983EFCA1A3F}"/>
              </a:ext>
            </a:extLst>
          </p:cNvPr>
          <p:cNvSpPr txBox="1"/>
          <p:nvPr/>
        </p:nvSpPr>
        <p:spPr>
          <a:xfrm>
            <a:off x="1069051" y="4401670"/>
            <a:ext cx="2615444" cy="766483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984BE34-D9B2-625A-D7A9-27A7D1C4EAA7}"/>
              </a:ext>
            </a:extLst>
          </p:cNvPr>
          <p:cNvSpPr txBox="1"/>
          <p:nvPr/>
        </p:nvSpPr>
        <p:spPr>
          <a:xfrm>
            <a:off x="625298" y="8444753"/>
            <a:ext cx="5681373" cy="1044388"/>
          </a:xfrm>
          <a:prstGeom prst="rect">
            <a:avLst/>
          </a:prstGeom>
          <a:noFill/>
          <a:ln w="666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7" name="그래픽 16" descr="배지 6 단색으로 채워진">
            <a:extLst>
              <a:ext uri="{FF2B5EF4-FFF2-40B4-BE49-F238E27FC236}">
                <a16:creationId xmlns:a16="http://schemas.microsoft.com/office/drawing/2014/main" id="{E93ED896-814D-7F49-E7C5-F057CE1A1E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24110" y="779929"/>
            <a:ext cx="999564" cy="999564"/>
          </a:xfrm>
          <a:prstGeom prst="rect">
            <a:avLst/>
          </a:prstGeom>
        </p:spPr>
      </p:pic>
      <p:pic>
        <p:nvPicPr>
          <p:cNvPr id="18" name="그래픽 17" descr="배지 7 단색으로 채워진">
            <a:extLst>
              <a:ext uri="{FF2B5EF4-FFF2-40B4-BE49-F238E27FC236}">
                <a16:creationId xmlns:a16="http://schemas.microsoft.com/office/drawing/2014/main" id="{BC05DEF5-3148-64B2-4BB2-6430960CB50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924110" y="4882485"/>
            <a:ext cx="999564" cy="999564"/>
          </a:xfrm>
          <a:prstGeom prst="rect">
            <a:avLst/>
          </a:prstGeom>
        </p:spPr>
      </p:pic>
      <p:pic>
        <p:nvPicPr>
          <p:cNvPr id="19" name="그래픽 18" descr="배지 8 단색으로 채워진">
            <a:extLst>
              <a:ext uri="{FF2B5EF4-FFF2-40B4-BE49-F238E27FC236}">
                <a16:creationId xmlns:a16="http://schemas.microsoft.com/office/drawing/2014/main" id="{06A926F4-41EE-5C50-39E4-798DDE7F6D2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924110" y="7089764"/>
            <a:ext cx="999564" cy="99956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AF4A60A-DB2E-81B5-8D3B-6F3BAA545981}"/>
              </a:ext>
            </a:extLst>
          </p:cNvPr>
          <p:cNvSpPr txBox="1"/>
          <p:nvPr/>
        </p:nvSpPr>
        <p:spPr>
          <a:xfrm>
            <a:off x="8032157" y="753034"/>
            <a:ext cx="841582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참석인원을 선택합니다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rgbClr val="FF000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tip. </a:t>
            </a:r>
          </a:p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한번 </a:t>
            </a:r>
            <a:r>
              <a:rPr lang="ko-KR" altLang="en-US" sz="3200" dirty="0" err="1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예매시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2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좌석까지 선택 가능</a:t>
            </a:r>
            <a:endParaRPr lang="en-US" altLang="ko-KR" sz="3200" dirty="0">
              <a:solidFill>
                <a:srgbClr val="0070C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- 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동일한 번호로 중복 예매 가능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C01C829-6908-0365-636D-1E3CA7ED20A0}"/>
              </a:ext>
            </a:extLst>
          </p:cNvPr>
          <p:cNvSpPr txBox="1"/>
          <p:nvPr/>
        </p:nvSpPr>
        <p:spPr>
          <a:xfrm>
            <a:off x="8032157" y="4882485"/>
            <a:ext cx="841582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개인정보 수집과 이용약관에 동의합니다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3200" dirty="0">
              <a:solidFill>
                <a:srgbClr val="7030A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153A1F3-1853-B9E3-2209-447FC4869D16}"/>
              </a:ext>
            </a:extLst>
          </p:cNvPr>
          <p:cNvSpPr txBox="1"/>
          <p:nvPr/>
        </p:nvSpPr>
        <p:spPr>
          <a:xfrm>
            <a:off x="8032157" y="7149887"/>
            <a:ext cx="84158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티켓예매</a:t>
            </a:r>
            <a:r>
              <a:rPr lang="en-US" altLang="ko-KR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버튼을 </a:t>
            </a:r>
            <a:r>
              <a:rPr lang="en-US" altLang="ko-KR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chemeClr val="accent4">
                    <a:lumMod val="75000"/>
                  </a:schemeClr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dirty="0">
              <a:solidFill>
                <a:srgbClr val="7030A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171173-D940-B4DC-25BF-E48E0B5DD30F}"/>
              </a:ext>
            </a:extLst>
          </p:cNvPr>
          <p:cNvSpPr txBox="1"/>
          <p:nvPr/>
        </p:nvSpPr>
        <p:spPr>
          <a:xfrm>
            <a:off x="1425388" y="2387600"/>
            <a:ext cx="82251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841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67ADEE-01CE-FD18-AC3B-229906E95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스크린샷, 폰트, 디자인이(가) 표시된 사진&#10;&#10;자동 생성된 설명">
            <a:extLst>
              <a:ext uri="{FF2B5EF4-FFF2-40B4-BE49-F238E27FC236}">
                <a16:creationId xmlns:a16="http://schemas.microsoft.com/office/drawing/2014/main" id="{3387CE3E-569A-EE60-98B6-85FA93455E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06" y="430304"/>
            <a:ext cx="5788917" cy="904484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D7EBFC-584F-DD2B-D3E0-6E450CD03F3A}"/>
              </a:ext>
            </a:extLst>
          </p:cNvPr>
          <p:cNvSpPr txBox="1"/>
          <p:nvPr/>
        </p:nvSpPr>
        <p:spPr>
          <a:xfrm>
            <a:off x="1102659" y="1653988"/>
            <a:ext cx="3966882" cy="255494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8" name="그래픽 7" descr="배지 9 단색으로 채워진">
            <a:extLst>
              <a:ext uri="{FF2B5EF4-FFF2-40B4-BE49-F238E27FC236}">
                <a16:creationId xmlns:a16="http://schemas.microsoft.com/office/drawing/2014/main" id="{63B9D8DF-9FEA-C0FE-3AA8-7823CB278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69541" y="1055634"/>
            <a:ext cx="598353" cy="598353"/>
          </a:xfrm>
          <a:prstGeom prst="rect">
            <a:avLst/>
          </a:prstGeom>
        </p:spPr>
      </p:pic>
      <p:pic>
        <p:nvPicPr>
          <p:cNvPr id="9" name="그래픽 8" descr="배지 9 단색으로 채워진">
            <a:extLst>
              <a:ext uri="{FF2B5EF4-FFF2-40B4-BE49-F238E27FC236}">
                <a16:creationId xmlns:a16="http://schemas.microsoft.com/office/drawing/2014/main" id="{1FC84D1C-9D61-A054-2EE2-0AC26C049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22646" y="2279209"/>
            <a:ext cx="1051460" cy="10514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55A6FF-FA45-73DC-69BE-386E6F3CB12D}"/>
              </a:ext>
            </a:extLst>
          </p:cNvPr>
          <p:cNvSpPr txBox="1"/>
          <p:nvPr/>
        </p:nvSpPr>
        <p:spPr>
          <a:xfrm>
            <a:off x="8146328" y="2538152"/>
            <a:ext cx="2258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완료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287457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B2FEA7-5E00-F120-DFF2-AB5C8999D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C5F53A-32AC-ED1F-985C-5784992626F7}"/>
              </a:ext>
            </a:extLst>
          </p:cNvPr>
          <p:cNvSpPr txBox="1"/>
          <p:nvPr/>
        </p:nvSpPr>
        <p:spPr>
          <a:xfrm>
            <a:off x="1734892" y="2690842"/>
            <a:ext cx="141403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6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Chapter  2.</a:t>
            </a:r>
          </a:p>
          <a:p>
            <a:pPr algn="ctr"/>
            <a:endParaRPr lang="en-US" altLang="ko-KR" sz="9600" b="1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 algn="ctr"/>
            <a:r>
              <a:rPr lang="ko-KR" altLang="en-US" sz="9600" b="1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예매티켓 확인하기</a:t>
            </a:r>
          </a:p>
        </p:txBody>
      </p:sp>
    </p:spTree>
    <p:extLst>
      <p:ext uri="{BB962C8B-B14F-4D97-AF65-F5344CB8AC3E}">
        <p14:creationId xmlns:p14="http://schemas.microsoft.com/office/powerpoint/2010/main" val="179010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7631CE-9AE5-4AAF-60B4-9FFC55D1A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의자, 강당, 실내이(가) 표시된 사진&#10;&#10;자동 생성된 설명">
            <a:extLst>
              <a:ext uri="{FF2B5EF4-FFF2-40B4-BE49-F238E27FC236}">
                <a16:creationId xmlns:a16="http://schemas.microsoft.com/office/drawing/2014/main" id="{61EF5635-C8ED-6BB8-F9D5-E9CE127B3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6" y="363069"/>
            <a:ext cx="5386105" cy="916613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56247B-5721-754F-30E2-771F91D73188}"/>
              </a:ext>
            </a:extLst>
          </p:cNvPr>
          <p:cNvSpPr txBox="1"/>
          <p:nvPr/>
        </p:nvSpPr>
        <p:spPr>
          <a:xfrm>
            <a:off x="2783541" y="5661212"/>
            <a:ext cx="2111188" cy="1089212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6" name="그래픽 5" descr="배지 1 단색으로 채워진">
            <a:extLst>
              <a:ext uri="{FF2B5EF4-FFF2-40B4-BE49-F238E27FC236}">
                <a16:creationId xmlns:a16="http://schemas.microsoft.com/office/drawing/2014/main" id="{49884D2F-0F5E-2F15-1885-3A0A17FF6E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94729" y="4973311"/>
            <a:ext cx="687901" cy="687901"/>
          </a:xfrm>
          <a:prstGeom prst="rect">
            <a:avLst/>
          </a:prstGeom>
        </p:spPr>
      </p:pic>
      <p:pic>
        <p:nvPicPr>
          <p:cNvPr id="7" name="그래픽 6" descr="배지 1 단색으로 채워진">
            <a:extLst>
              <a:ext uri="{FF2B5EF4-FFF2-40B4-BE49-F238E27FC236}">
                <a16:creationId xmlns:a16="http://schemas.microsoft.com/office/drawing/2014/main" id="{311CABAB-E195-BA9E-1C0A-D2002FABF1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81473" y="2570770"/>
            <a:ext cx="1059936" cy="10599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5976EA-1948-3D02-041E-9EFD2C7871B2}"/>
              </a:ext>
            </a:extLst>
          </p:cNvPr>
          <p:cNvSpPr txBox="1"/>
          <p:nvPr/>
        </p:nvSpPr>
        <p:spPr>
          <a:xfrm>
            <a:off x="7989327" y="2808350"/>
            <a:ext cx="9130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조회하기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버튼을 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7392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D405AD41-2131-5AC8-01EE-CD380FF9A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43" y="470647"/>
            <a:ext cx="5501985" cy="896753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FC3FFDC-11FA-31EF-7CB2-A6AECA167E65}"/>
              </a:ext>
            </a:extLst>
          </p:cNvPr>
          <p:cNvSpPr txBox="1"/>
          <p:nvPr/>
        </p:nvSpPr>
        <p:spPr>
          <a:xfrm>
            <a:off x="1196788" y="3106271"/>
            <a:ext cx="2554941" cy="92784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03106F-3944-4895-82A6-CEFBD82CAE78}"/>
              </a:ext>
            </a:extLst>
          </p:cNvPr>
          <p:cNvSpPr txBox="1"/>
          <p:nvPr/>
        </p:nvSpPr>
        <p:spPr>
          <a:xfrm>
            <a:off x="4643719" y="3272118"/>
            <a:ext cx="1246094" cy="92784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491D51-9916-ECE1-11B5-D2836A0D6308}"/>
              </a:ext>
            </a:extLst>
          </p:cNvPr>
          <p:cNvSpPr txBox="1"/>
          <p:nvPr/>
        </p:nvSpPr>
        <p:spPr>
          <a:xfrm>
            <a:off x="1196788" y="6460275"/>
            <a:ext cx="4596652" cy="121799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9" name="그래픽 8" descr="배지 단색으로 채워진">
            <a:extLst>
              <a:ext uri="{FF2B5EF4-FFF2-40B4-BE49-F238E27FC236}">
                <a16:creationId xmlns:a16="http://schemas.microsoft.com/office/drawing/2014/main" id="{01D85908-F1AE-3D4D-D370-F1DA99AF2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01740" y="3137648"/>
            <a:ext cx="649941" cy="649941"/>
          </a:xfrm>
          <a:prstGeom prst="rect">
            <a:avLst/>
          </a:prstGeom>
        </p:spPr>
      </p:pic>
      <p:pic>
        <p:nvPicPr>
          <p:cNvPr id="10" name="그래픽 9" descr="배지 3 단색으로 채워진">
            <a:extLst>
              <a:ext uri="{FF2B5EF4-FFF2-40B4-BE49-F238E27FC236}">
                <a16:creationId xmlns:a16="http://schemas.microsoft.com/office/drawing/2014/main" id="{5803255F-EE43-532B-932A-7405EF5331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35804" y="2564101"/>
            <a:ext cx="708017" cy="708017"/>
          </a:xfrm>
          <a:prstGeom prst="rect">
            <a:avLst/>
          </a:prstGeom>
        </p:spPr>
      </p:pic>
      <p:pic>
        <p:nvPicPr>
          <p:cNvPr id="11" name="그래픽 10" descr="배지 4 단색으로 채워진">
            <a:extLst>
              <a:ext uri="{FF2B5EF4-FFF2-40B4-BE49-F238E27FC236}">
                <a16:creationId xmlns:a16="http://schemas.microsoft.com/office/drawing/2014/main" id="{EC32A3C6-736E-9782-40B6-E32BEF692C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177215" y="5688105"/>
            <a:ext cx="717177" cy="717177"/>
          </a:xfrm>
          <a:prstGeom prst="rect">
            <a:avLst/>
          </a:prstGeom>
        </p:spPr>
      </p:pic>
      <p:pic>
        <p:nvPicPr>
          <p:cNvPr id="12" name="그래픽 11" descr="배지 단색으로 채워진">
            <a:extLst>
              <a:ext uri="{FF2B5EF4-FFF2-40B4-BE49-F238E27FC236}">
                <a16:creationId xmlns:a16="http://schemas.microsoft.com/office/drawing/2014/main" id="{0F2FDBA5-3A18-B474-FA62-E79C02F00D4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882139" y="887505"/>
            <a:ext cx="981636" cy="981636"/>
          </a:xfrm>
          <a:prstGeom prst="rect">
            <a:avLst/>
          </a:prstGeom>
        </p:spPr>
      </p:pic>
      <p:pic>
        <p:nvPicPr>
          <p:cNvPr id="13" name="그래픽 12" descr="배지 3 단색으로 채워진">
            <a:extLst>
              <a:ext uri="{FF2B5EF4-FFF2-40B4-BE49-F238E27FC236}">
                <a16:creationId xmlns:a16="http://schemas.microsoft.com/office/drawing/2014/main" id="{27F45AE0-D3C5-354C-2288-BF5200A6D11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882139" y="3971364"/>
            <a:ext cx="981636" cy="981636"/>
          </a:xfrm>
          <a:prstGeom prst="rect">
            <a:avLst/>
          </a:prstGeom>
        </p:spPr>
      </p:pic>
      <p:pic>
        <p:nvPicPr>
          <p:cNvPr id="14" name="그래픽 13" descr="배지 4 단색으로 채워진">
            <a:extLst>
              <a:ext uri="{FF2B5EF4-FFF2-40B4-BE49-F238E27FC236}">
                <a16:creationId xmlns:a16="http://schemas.microsoft.com/office/drawing/2014/main" id="{15BC8362-0C9A-936C-8B9C-0FED285373F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882139" y="7055223"/>
            <a:ext cx="1008529" cy="10085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713C581-42B3-0E03-2236-2E029BC9390E}"/>
              </a:ext>
            </a:extLst>
          </p:cNvPr>
          <p:cNvSpPr txBox="1"/>
          <p:nvPr/>
        </p:nvSpPr>
        <p:spPr>
          <a:xfrm>
            <a:off x="8068235" y="1095934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예매 시 입력한 연락처를 입력합니다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A2B3A01-00A7-236C-5510-387974266014}"/>
              </a:ext>
            </a:extLst>
          </p:cNvPr>
          <p:cNvSpPr txBox="1"/>
          <p:nvPr/>
        </p:nvSpPr>
        <p:spPr>
          <a:xfrm>
            <a:off x="8068234" y="4169794"/>
            <a:ext cx="8189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        버튼을 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2800" dirty="0">
              <a:solidFill>
                <a:srgbClr val="7030A0"/>
              </a:solidFill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pic>
        <p:nvPicPr>
          <p:cNvPr id="19" name="그래픽 18" descr="돋보기 단색으로 채워진">
            <a:extLst>
              <a:ext uri="{FF2B5EF4-FFF2-40B4-BE49-F238E27FC236}">
                <a16:creationId xmlns:a16="http://schemas.microsoft.com/office/drawing/2014/main" id="{A63169BF-1865-D863-4198-915849A43DB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213398" y="4038600"/>
            <a:ext cx="914400" cy="9144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86ECA85-7380-8306-3194-53EB27B98093}"/>
              </a:ext>
            </a:extLst>
          </p:cNvPr>
          <p:cNvSpPr txBox="1"/>
          <p:nvPr/>
        </p:nvSpPr>
        <p:spPr>
          <a:xfrm>
            <a:off x="8068235" y="7267099"/>
            <a:ext cx="8497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좌석번호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를 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클릭</a:t>
            </a:r>
            <a:r>
              <a:rPr lang="en-US" altLang="ko-KR" sz="3200" dirty="0">
                <a:solidFill>
                  <a:srgbClr val="0070C0"/>
                </a:solidFill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]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합니다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829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BA54CA-C7F3-259D-8928-0B6814381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, 스크린샷, 폰트, 번호이(가) 표시된 사진&#10;&#10;자동 생성된 설명">
            <a:extLst>
              <a:ext uri="{FF2B5EF4-FFF2-40B4-BE49-F238E27FC236}">
                <a16:creationId xmlns:a16="http://schemas.microsoft.com/office/drawing/2014/main" id="{628FFB6D-E2D9-27E6-2D31-F91C7A975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90" y="430306"/>
            <a:ext cx="5557804" cy="901886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4B254E8-8F21-44EB-D3A1-BC41141C356C}"/>
              </a:ext>
            </a:extLst>
          </p:cNvPr>
          <p:cNvSpPr txBox="1"/>
          <p:nvPr/>
        </p:nvSpPr>
        <p:spPr>
          <a:xfrm>
            <a:off x="7791304" y="3913094"/>
            <a:ext cx="787451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 err="1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강의장</a:t>
            </a: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 입구에서 이 화면을 보여주시면 </a:t>
            </a:r>
            <a:endParaRPr lang="en-US" altLang="ko-KR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강의장에 입장 가능</a:t>
            </a:r>
            <a:r>
              <a:rPr lang="en-US" altLang="ko-KR" sz="32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!</a:t>
            </a:r>
            <a:endParaRPr lang="ko-KR" altLang="en-US" sz="32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  <p:sp>
        <p:nvSpPr>
          <p:cNvPr id="5" name="화살표: 왼쪽 4">
            <a:extLst>
              <a:ext uri="{FF2B5EF4-FFF2-40B4-BE49-F238E27FC236}">
                <a16:creationId xmlns:a16="http://schemas.microsoft.com/office/drawing/2014/main" id="{51BF9D6C-531E-E9B4-57A0-8ABAA0C378E2}"/>
              </a:ext>
            </a:extLst>
          </p:cNvPr>
          <p:cNvSpPr/>
          <p:nvPr/>
        </p:nvSpPr>
        <p:spPr>
          <a:xfrm>
            <a:off x="7853033" y="1843263"/>
            <a:ext cx="2003611" cy="150810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08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831799-9A09-C6C5-54D2-24A481B14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3DCF9B-FDFB-6B7F-9189-8546BC90AC78}"/>
              </a:ext>
            </a:extLst>
          </p:cNvPr>
          <p:cNvSpPr txBox="1"/>
          <p:nvPr/>
        </p:nvSpPr>
        <p:spPr>
          <a:xfrm>
            <a:off x="4121735" y="3845004"/>
            <a:ext cx="936666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38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감사합니다</a:t>
            </a:r>
            <a:r>
              <a:rPr lang="en-US" altLang="ko-KR" sz="13800" dirty="0">
                <a:latin typeface="210 옴니고딕 030" panose="02020603020101020101" pitchFamily="18" charset="-127"/>
                <a:ea typeface="210 옴니고딕 030" panose="02020603020101020101" pitchFamily="18" charset="-127"/>
              </a:rPr>
              <a:t>.</a:t>
            </a:r>
            <a:endParaRPr lang="ko-KR" altLang="en-US" sz="13800" dirty="0">
              <a:latin typeface="210 옴니고딕 030" panose="02020603020101020101" pitchFamily="18" charset="-127"/>
              <a:ea typeface="210 옴니고딕 03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29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433</TotalTime>
  <Words>250</Words>
  <Application>Microsoft Office PowerPoint</Application>
  <PresentationFormat>사용자 지정</PresentationFormat>
  <Paragraphs>56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210 국민체조 R</vt:lpstr>
      <vt:lpstr>210 옴니고딕 030</vt:lpstr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JENNY KIM</dc:creator>
  <cp:lastModifiedBy>JENNY KIM</cp:lastModifiedBy>
  <cp:revision>11</cp:revision>
  <dcterms:created xsi:type="dcterms:W3CDTF">2024-02-06T04:44:56Z</dcterms:created>
  <dcterms:modified xsi:type="dcterms:W3CDTF">2024-02-08T05:07:31Z</dcterms:modified>
</cp:coreProperties>
</file>